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64" r:id="rId9"/>
    <p:sldId id="265" r:id="rId10"/>
    <p:sldId id="266" r:id="rId11"/>
    <p:sldId id="259" r:id="rId12"/>
  </p:sldIdLst>
  <p:sldSz cx="9144000" cy="5143500" type="screen16x9"/>
  <p:notesSz cx="6858000" cy="9144000"/>
  <p:embeddedFontLst>
    <p:embeddedFont>
      <p:font typeface="Livvic" pitchFamily="2" charset="0"/>
      <p:regular r:id="rId14"/>
      <p:bold r:id="rId15"/>
      <p:italic r:id="rId16"/>
      <p:boldItalic r:id="rId17"/>
    </p:embeddedFont>
    <p:embeddedFont>
      <p:font typeface="Open Sans Light" panose="020B0306030504020204" pitchFamily="34" charset="0"/>
      <p:regular r:id="rId18"/>
      <p:italic r:id="rId19"/>
    </p:embeddedFont>
    <p:embeddedFont>
      <p:font typeface="Quattrocento Sans" panose="020B05020500000200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IIWMpVs+Bp9VMktfwKAuLk2/m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600" y="1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23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84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02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4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099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4_Content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avLst/>
            <a:gdLst/>
            <a:ahLst/>
            <a:cxnLst/>
            <a:rect l="l" t="t" r="r" b="b"/>
            <a:pathLst>
              <a:path w="12192001" h="544755" extrusionOk="0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CUSTOM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588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506563" y="3452072"/>
            <a:ext cx="32712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b="1" dirty="0" err="1"/>
              <a:t>Our</a:t>
            </a:r>
            <a:r>
              <a:rPr lang="de-DE" b="1" dirty="0"/>
              <a:t> title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DA77C-AF2E-CED1-93C2-662AF594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provider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0D1E6D-97A1-AB3A-1885-5C7660D1C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per year – trend top 5 provider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04DFD-58DE-2F09-7F0F-02CBCCB9A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59F923-EE81-3DCF-0058-4AAFB423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9"/>
          <a:stretch/>
        </p:blipFill>
        <p:spPr>
          <a:xfrm>
            <a:off x="768155" y="1052219"/>
            <a:ext cx="7344000" cy="3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8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dirty="0"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36663E-62B3-1EE0-6F1E-42FC0FA4D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8" t="13244" r="21733" b="12615"/>
          <a:stretch/>
        </p:blipFill>
        <p:spPr>
          <a:xfrm>
            <a:off x="2617365" y="104632"/>
            <a:ext cx="3590488" cy="49342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C7C171-1233-0592-9D00-5030401F3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1" t="14683" r="22110" b="12233"/>
          <a:stretch/>
        </p:blipFill>
        <p:spPr>
          <a:xfrm>
            <a:off x="2768368" y="107498"/>
            <a:ext cx="3598876" cy="49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21CCFC-62D2-CFFD-5E46-36D65FDDB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6" t="13863" r="22109" b="13721"/>
          <a:stretch/>
        </p:blipFill>
        <p:spPr>
          <a:xfrm>
            <a:off x="2785145" y="63805"/>
            <a:ext cx="3691155" cy="50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4889E6-1B96-A1E3-9C42-38086BBFD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7" t="13863" r="21784" b="13558"/>
          <a:stretch/>
        </p:blipFill>
        <p:spPr>
          <a:xfrm>
            <a:off x="2706157" y="0"/>
            <a:ext cx="3820478" cy="51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5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EB92F3-DAF6-B5D7-D686-9B662A493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t="14190" r="22110" b="13721"/>
          <a:stretch/>
        </p:blipFill>
        <p:spPr>
          <a:xfrm>
            <a:off x="2718033" y="19813"/>
            <a:ext cx="3741490" cy="50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I 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II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71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FC3611-3F5A-80FF-DF23-FF2B9854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1015778"/>
            <a:ext cx="6837484" cy="394140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4C661CD-4B37-CEAF-B8DF-31C1D95A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03B190F-06AB-C56A-25E8-763D342E0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until 2028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392A76-BA5F-A37E-F3F2-249D8D374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491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Bildschirmpräsentation (16:9)</PresentationFormat>
  <Paragraphs>18</Paragraphs>
  <Slides>11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Open Sans Light</vt:lpstr>
      <vt:lpstr>Quattrocento Sans</vt:lpstr>
      <vt:lpstr>Arial</vt:lpstr>
      <vt:lpstr>Livvic</vt:lpstr>
      <vt:lpstr>Simple Light</vt:lpstr>
      <vt:lpstr>Our title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Pareto I </vt:lpstr>
      <vt:lpstr>Pareto II</vt:lpstr>
      <vt:lpstr>Projection</vt:lpstr>
      <vt:lpstr>Main provider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title</dc:title>
  <cp:lastModifiedBy>Mai Pricker</cp:lastModifiedBy>
  <cp:revision>2</cp:revision>
  <dcterms:modified xsi:type="dcterms:W3CDTF">2024-03-16T11:15:04Z</dcterms:modified>
</cp:coreProperties>
</file>